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301" r:id="rId3"/>
    <p:sldId id="302" r:id="rId4"/>
    <p:sldId id="303" r:id="rId5"/>
    <p:sldId id="307" r:id="rId6"/>
    <p:sldId id="304" r:id="rId7"/>
    <p:sldId id="305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D48-D170-4A99-BFD3-E039E8C5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07786-553C-4470-A208-6B41F1E7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5030-E508-441A-905E-9853AB81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31FE-2232-45DA-B2DC-84C192D28310}" type="datetimeFigureOut">
              <a:rPr lang="en-IN" smtClean="0"/>
              <a:t>12-07-2020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1D30-BC8B-4DEB-9CB0-832E7904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B1E5-EC45-4ECD-AFA8-CE0CA47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ittle Girl&#10;A Story by: Katherine Mansfield&#10;A PowerPoint presentation by: Mrinal Ghosh, PGT (English)&#10;Class IX PROSE&#10; ">
            <a:extLst>
              <a:ext uri="{FF2B5EF4-FFF2-40B4-BE49-F238E27FC236}">
                <a16:creationId xmlns:a16="http://schemas.microsoft.com/office/drawing/2014/main" id="{1978FD9B-D71D-4CE2-B59E-3A728813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5" y="1550505"/>
            <a:ext cx="4949687" cy="48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ABFA4-637A-4A3C-AC95-DC3CEACED568}"/>
              </a:ext>
            </a:extLst>
          </p:cNvPr>
          <p:cNvSpPr txBox="1"/>
          <p:nvPr/>
        </p:nvSpPr>
        <p:spPr>
          <a:xfrm>
            <a:off x="17125400" y="9281958"/>
            <a:ext cx="783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609D4F5-841F-4ED1-A55D-E6AC985BF808}" type="slidenum">
              <a:rPr lang="en-IN" sz="1400" b="1" smtClean="0"/>
              <a:pPr/>
              <a:t>1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820AC-8AA4-44F7-A4BC-E28799ADCE50}"/>
              </a:ext>
            </a:extLst>
          </p:cNvPr>
          <p:cNvSpPr txBox="1"/>
          <p:nvPr/>
        </p:nvSpPr>
        <p:spPr>
          <a:xfrm>
            <a:off x="8647044" y="514350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8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VOCABULARY</a:t>
            </a:r>
            <a:endParaRPr lang="en-IN" sz="8000" b="1" dirty="0"/>
          </a:p>
        </p:txBody>
      </p:sp>
    </p:spTree>
    <p:extLst>
      <p:ext uri="{BB962C8B-B14F-4D97-AF65-F5344CB8AC3E}">
        <p14:creationId xmlns:p14="http://schemas.microsoft.com/office/powerpoint/2010/main" val="57960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916C-C8F6-4B8E-86B1-7F9F1BDF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z="1600" b="1" smtClean="0"/>
              <a:t>2</a:t>
            </a:fld>
            <a:endParaRPr lang="en-IN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33311-0164-4E52-9759-3BDA911F288F}"/>
              </a:ext>
            </a:extLst>
          </p:cNvPr>
          <p:cNvSpPr txBox="1"/>
          <p:nvPr/>
        </p:nvSpPr>
        <p:spPr>
          <a:xfrm>
            <a:off x="2146852" y="1033670"/>
            <a:ext cx="13696122" cy="8228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figure to be feared: a person to be feared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Glad sense of relief: feeling relaxed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Fainter and fainter: to lessen or reduce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slip down: come down quietly and unwillingly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Stutter: to stammer, to speak with        pauses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given it up: stopped doing it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7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68B45-0DE2-4FC6-957F-D34B7794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3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EFB53-444D-4CE5-AD96-6200ACB7BF5D}"/>
              </a:ext>
            </a:extLst>
          </p:cNvPr>
          <p:cNvSpPr txBox="1"/>
          <p:nvPr/>
        </p:nvSpPr>
        <p:spPr>
          <a:xfrm>
            <a:off x="2544417" y="1470991"/>
            <a:ext cx="13278679" cy="717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N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Trying so hard: making a lot of efforts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Wretched: unhappy, sad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IN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the brink of suicide: about to commit suicide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IN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suicide: kill oneself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Snoring: the sound produced by some people when there are asleep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Gravely: seriously.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1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5A50-E957-4672-8423-D1CFA751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4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D9163-76E4-44C9-B499-9A5DDDB1D973}"/>
              </a:ext>
            </a:extLst>
          </p:cNvPr>
          <p:cNvSpPr txBox="1"/>
          <p:nvPr/>
        </p:nvSpPr>
        <p:spPr>
          <a:xfrm>
            <a:off x="2703443" y="755374"/>
            <a:ext cx="12702209" cy="719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Laboriously: with lot of effort or difficulty.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Wandered into: went into, by chance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Scraps: small pieces of cloth or paper etc that are not needed.</a:t>
            </a:r>
            <a:endParaRPr lang="en-IN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Hue and Cry: angry protest.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damned thing: used to express anger at something</a:t>
            </a:r>
            <a:r>
              <a:rPr lang="en-IN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7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A19BD-61C7-4F65-91FC-BE945ADD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5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25E4B-B6F0-415D-BEF3-DF1007ACD4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2" y="1610139"/>
            <a:ext cx="11171582" cy="737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9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1C8A-9F2A-40FE-A2C2-E8B224DD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6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BDCDE-F980-47AB-BFD9-5354DCB8C73C}"/>
              </a:ext>
            </a:extLst>
          </p:cNvPr>
          <p:cNvSpPr txBox="1"/>
          <p:nvPr/>
        </p:nvSpPr>
        <p:spPr>
          <a:xfrm>
            <a:off x="2226365" y="795130"/>
            <a:ext cx="13457583" cy="744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Clung: to attach yourself to something.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Nightmare: a bad dream.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Butcher is a person who cuts animals, who cuts meat.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tucked up: covered up nicely in bed</a:t>
            </a:r>
            <a:endParaRPr lang="en-IN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5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Snuggled: moved into a warm, comfortable position, close to another person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378451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F318-C041-41D5-BE2E-66561C97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7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C8C68-9FD9-48B6-A43A-E2642133C8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1" y="1232452"/>
            <a:ext cx="11688418" cy="725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8555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203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45</cp:revision>
  <dcterms:created xsi:type="dcterms:W3CDTF">2006-08-16T00:00:00Z</dcterms:created>
  <dcterms:modified xsi:type="dcterms:W3CDTF">2020-07-12T15:49:04Z</dcterms:modified>
</cp:coreProperties>
</file>